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1c7b88d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1c7b88d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1c7b88d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1c7b88d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41de190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41de190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41de190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41de190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41de190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41de190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c6b990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2c6b99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339615e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339615e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6a510f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06a510f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2c28b7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2c28b7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2c28b7d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2c28b7d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0697d46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0697d46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2c28b7d1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2c28b7d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2c28b7d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2c28b7d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2c28b7d1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2c28b7d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2c6b990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2c6b990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39615e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39615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0697d464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0697d464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06a510f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06a51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1c3af6f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1c3af6f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1c3af6f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1c3af6f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6acf95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6acf9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39615e0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339615e0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339615e0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339615e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Relationship Id="rId5" Type="http://schemas.openxmlformats.org/officeDocument/2006/relationships/image" Target="../media/image39.jpg"/><Relationship Id="rId6" Type="http://schemas.openxmlformats.org/officeDocument/2006/relationships/image" Target="../media/image38.png"/><Relationship Id="rId7" Type="http://schemas.openxmlformats.org/officeDocument/2006/relationships/image" Target="../media/image52.jpg"/><Relationship Id="rId8" Type="http://schemas.openxmlformats.org/officeDocument/2006/relationships/image" Target="../media/image5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11" Type="http://schemas.openxmlformats.org/officeDocument/2006/relationships/image" Target="../media/image56.png"/><Relationship Id="rId10" Type="http://schemas.openxmlformats.org/officeDocument/2006/relationships/image" Target="../media/image54.jpg"/><Relationship Id="rId9" Type="http://schemas.openxmlformats.org/officeDocument/2006/relationships/image" Target="../media/image51.png"/><Relationship Id="rId5" Type="http://schemas.openxmlformats.org/officeDocument/2006/relationships/image" Target="../media/image45.jpg"/><Relationship Id="rId6" Type="http://schemas.openxmlformats.org/officeDocument/2006/relationships/image" Target="../media/image42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5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jpg"/><Relationship Id="rId4" Type="http://schemas.openxmlformats.org/officeDocument/2006/relationships/image" Target="../media/image6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5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73.jpg"/><Relationship Id="rId7" Type="http://schemas.openxmlformats.org/officeDocument/2006/relationships/image" Target="../media/image7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7.png"/><Relationship Id="rId7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11" Type="http://schemas.openxmlformats.org/officeDocument/2006/relationships/image" Target="../media/image23.png"/><Relationship Id="rId10" Type="http://schemas.openxmlformats.org/officeDocument/2006/relationships/image" Target="../media/image33.png"/><Relationship Id="rId12" Type="http://schemas.openxmlformats.org/officeDocument/2006/relationships/image" Target="../media/image7.png"/><Relationship Id="rId9" Type="http://schemas.openxmlformats.org/officeDocument/2006/relationships/image" Target="../media/image88.png"/><Relationship Id="rId5" Type="http://schemas.openxmlformats.org/officeDocument/2006/relationships/image" Target="../media/image18.png"/><Relationship Id="rId6" Type="http://schemas.openxmlformats.org/officeDocument/2006/relationships/image" Target="../media/image87.png"/><Relationship Id="rId7" Type="http://schemas.openxmlformats.org/officeDocument/2006/relationships/image" Target="../media/image19.pn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41.png"/><Relationship Id="rId11" Type="http://schemas.openxmlformats.org/officeDocument/2006/relationships/image" Target="../media/image25.png"/><Relationship Id="rId10" Type="http://schemas.openxmlformats.org/officeDocument/2006/relationships/image" Target="../media/image27.png"/><Relationship Id="rId12" Type="http://schemas.openxmlformats.org/officeDocument/2006/relationships/image" Target="../media/image29.jpg"/><Relationship Id="rId9" Type="http://schemas.openxmlformats.org/officeDocument/2006/relationships/image" Target="../media/image48.png"/><Relationship Id="rId5" Type="http://schemas.openxmlformats.org/officeDocument/2006/relationships/image" Target="../media/image28.png"/><Relationship Id="rId6" Type="http://schemas.openxmlformats.org/officeDocument/2006/relationships/image" Target="../media/image22.jp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schemes and Names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This is A Gantt chart free zone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2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bars 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22853" l="0" r="0" t="9651"/>
          <a:stretch/>
        </p:blipFill>
        <p:spPr>
          <a:xfrm>
            <a:off x="0" y="3707048"/>
            <a:ext cx="4288726" cy="143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38313" l="0" r="0" t="0"/>
          <a:stretch/>
        </p:blipFill>
        <p:spPr>
          <a:xfrm>
            <a:off x="0" y="2565125"/>
            <a:ext cx="4288724" cy="7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288725" y="4231050"/>
            <a:ext cx="1199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288725" y="2820250"/>
            <a:ext cx="1358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5" y="1062025"/>
            <a:ext cx="3425425" cy="1509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>
            <a:off x="64825" y="3425400"/>
            <a:ext cx="5175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/>
        </p:nvSpPr>
        <p:spPr>
          <a:xfrm>
            <a:off x="3490250" y="1350725"/>
            <a:ext cx="18867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2"/>
          <p:cNvCxnSpPr/>
          <p:nvPr/>
        </p:nvCxnSpPr>
        <p:spPr>
          <a:xfrm>
            <a:off x="129675" y="2636575"/>
            <a:ext cx="530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22"/>
          <p:cNvPicPr preferRelativeResize="0"/>
          <p:nvPr/>
        </p:nvPicPr>
        <p:blipFill rotWithShape="1">
          <a:blip r:embed="rId6">
            <a:alphaModFix/>
          </a:blip>
          <a:srcRect b="0" l="0" r="0" t="29453"/>
          <a:stretch/>
        </p:blipFill>
        <p:spPr>
          <a:xfrm>
            <a:off x="5647125" y="918475"/>
            <a:ext cx="3129875" cy="12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7120950" y="2290800"/>
            <a:ext cx="1102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TikTok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1175" y="2648500"/>
            <a:ext cx="3612824" cy="7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7002150" y="3274200"/>
            <a:ext cx="1221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1175" y="3803212"/>
            <a:ext cx="3612825" cy="5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7023675" y="4527575"/>
            <a:ext cx="1566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snapchat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34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Scale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9319" l="49594" r="6540" t="5027"/>
          <a:stretch/>
        </p:blipFill>
        <p:spPr>
          <a:xfrm>
            <a:off x="497075" y="1361525"/>
            <a:ext cx="3133626" cy="3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901" y="445025"/>
            <a:ext cx="5208498" cy="19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b="0" l="0" r="0" t="30531"/>
          <a:stretch/>
        </p:blipFill>
        <p:spPr>
          <a:xfrm>
            <a:off x="4496275" y="2820275"/>
            <a:ext cx="4067475" cy="1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apps to use letter as logo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50" y="1364425"/>
            <a:ext cx="1496750" cy="14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325" y="1364425"/>
            <a:ext cx="1496750" cy="14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475" y="1170125"/>
            <a:ext cx="1605450" cy="1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5550" y="3256625"/>
            <a:ext cx="649725" cy="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6775" y="1542500"/>
            <a:ext cx="1351374" cy="13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425" y="3432975"/>
            <a:ext cx="1351375" cy="1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4670" y="3134075"/>
            <a:ext cx="1209451" cy="12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7000" y="3207863"/>
            <a:ext cx="1496750" cy="11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1095" y="445013"/>
            <a:ext cx="1141862" cy="114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50" y="2323678"/>
            <a:ext cx="4147850" cy="26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550" y="152400"/>
            <a:ext cx="3724051" cy="20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5937350" y="3547525"/>
            <a:ext cx="213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of the same thing using letters but more so for distinction between apps and not as its own unique entity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25" y="1513275"/>
            <a:ext cx="2323674" cy="232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928" y="1704625"/>
            <a:ext cx="3680249" cy="20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785575" y="570575"/>
            <a:ext cx="19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icon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499075" y="1554625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“Full” logo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V 1 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25" y="1017725"/>
            <a:ext cx="3463327" cy="346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1188"/>
            <a:ext cx="3816402" cy="38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(rough </a:t>
            </a:r>
            <a:r>
              <a:rPr lang="en"/>
              <a:t>concept)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500"/>
            <a:ext cx="2940324" cy="294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00" y="1480200"/>
            <a:ext cx="2989926" cy="298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988" y="1165975"/>
            <a:ext cx="2163000" cy="21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9600" y="2918388"/>
            <a:ext cx="1675786" cy="16757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8"/>
          <p:cNvCxnSpPr/>
          <p:nvPr/>
        </p:nvCxnSpPr>
        <p:spPr>
          <a:xfrm>
            <a:off x="1050200" y="1165975"/>
            <a:ext cx="6634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orange?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093350"/>
            <a:ext cx="3223800" cy="18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825" y="228900"/>
            <a:ext cx="2928350" cy="1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50" y="3295500"/>
            <a:ext cx="2666524" cy="14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6">
            <a:alphaModFix/>
          </a:blip>
          <a:srcRect b="21818" l="29027" r="0" t="12992"/>
          <a:stretch/>
        </p:blipFill>
        <p:spPr>
          <a:xfrm>
            <a:off x="5608150" y="2193550"/>
            <a:ext cx="3383450" cy="26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7450" y="1017725"/>
            <a:ext cx="185590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0" y="500001"/>
            <a:ext cx="7450399" cy="44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7867675" y="747575"/>
            <a:ext cx="98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amongst artists right now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958375" y="2341275"/>
            <a:ext cx="19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Warmer 1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2625"/>
            <a:ext cx="2837976" cy="21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775" y="2862615"/>
            <a:ext cx="2837976" cy="212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151" y="2847275"/>
            <a:ext cx="2858448" cy="21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150" y="345600"/>
            <a:ext cx="2858448" cy="21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2775" y="345594"/>
            <a:ext cx="2837976" cy="212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45600"/>
            <a:ext cx="2837976" cy="21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60000" y="517925"/>
            <a:ext cx="12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229800" y="1188550"/>
            <a:ext cx="3216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YouTube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Instagram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Snapchat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TikTok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Messenger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Netflix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Facebook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Google Maps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Amazon 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246700" y="1188550"/>
            <a:ext cx="20199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Facebook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FB Messenger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Youtube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Whatsapp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Skype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46700" y="517925"/>
            <a:ext cx="201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2020</a:t>
            </a:r>
            <a:endParaRPr sz="2800"/>
          </a:p>
        </p:txBody>
      </p:sp>
      <p:sp>
        <p:nvSpPr>
          <p:cNvPr id="64" name="Google Shape;64;p14"/>
          <p:cNvSpPr txBox="1"/>
          <p:nvPr/>
        </p:nvSpPr>
        <p:spPr>
          <a:xfrm>
            <a:off x="4782425" y="602275"/>
            <a:ext cx="41472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819500" y="712800"/>
            <a:ext cx="22518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use daily: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Snapchat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Instagram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TikTok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Twitter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Youtube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hub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25" y="1622775"/>
            <a:ext cx="4222000" cy="3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425" y="152400"/>
            <a:ext cx="4527176" cy="339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5350"/>
            <a:ext cx="3701000" cy="2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800" y="152400"/>
            <a:ext cx="4985800" cy="3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50" y="147350"/>
            <a:ext cx="45552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025" y="2161850"/>
            <a:ext cx="3666824" cy="275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examples</a:t>
            </a: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25" y="1382326"/>
            <a:ext cx="5894625" cy="29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pretty bad slightly better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50" y="1290300"/>
            <a:ext cx="6516900" cy="33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722324" cy="17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375" y="842926"/>
            <a:ext cx="2341425" cy="23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250" y="994325"/>
            <a:ext cx="2038625" cy="20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300" y="3073949"/>
            <a:ext cx="1963902" cy="196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5675" y="272775"/>
            <a:ext cx="1133476" cy="11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2625" y="63500"/>
            <a:ext cx="1430326" cy="9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4200" y="3185350"/>
            <a:ext cx="1779792" cy="180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3118" y="3393049"/>
            <a:ext cx="769650" cy="10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2201" y="3499125"/>
            <a:ext cx="1001001" cy="10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16250" y="2018625"/>
            <a:ext cx="942900" cy="9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93152" cy="179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777" y="4450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18676"/>
            <a:ext cx="1872425" cy="18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6">
            <a:alphaModFix/>
          </a:blip>
          <a:srcRect b="14262" l="31632" r="31768" t="13299"/>
          <a:stretch/>
        </p:blipFill>
        <p:spPr>
          <a:xfrm>
            <a:off x="3061863" y="2966275"/>
            <a:ext cx="1568949" cy="16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5777" y="38565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0301" y="2252550"/>
            <a:ext cx="1289825" cy="12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2501" y="2252550"/>
            <a:ext cx="1289825" cy="128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1900" y="3419800"/>
            <a:ext cx="1345725" cy="13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11">
            <a:alphaModFix/>
          </a:blip>
          <a:srcRect b="0" l="0" r="10602" t="0"/>
          <a:stretch/>
        </p:blipFill>
        <p:spPr>
          <a:xfrm>
            <a:off x="7706575" y="385650"/>
            <a:ext cx="1345726" cy="13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Purple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281750" cy="17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700" y="5078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8500" y="2748225"/>
            <a:ext cx="2014925" cy="20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/>
          </a:blip>
          <a:srcRect b="0" l="28015" r="21786" t="0"/>
          <a:stretch/>
        </p:blipFill>
        <p:spPr>
          <a:xfrm>
            <a:off x="680775" y="3257750"/>
            <a:ext cx="1483251" cy="155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899" y="2232450"/>
            <a:ext cx="2305774" cy="23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b="12743" l="29586" r="30528" t="12383"/>
          <a:stretch/>
        </p:blipFill>
        <p:spPr>
          <a:xfrm>
            <a:off x="3003875" y="369400"/>
            <a:ext cx="1890426" cy="18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752" y="508250"/>
            <a:ext cx="1942497" cy="11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used 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594179" cy="14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200" y="1170125"/>
            <a:ext cx="1459225" cy="14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000" y="1198913"/>
            <a:ext cx="1401626" cy="14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9250" y="1135238"/>
            <a:ext cx="1547376" cy="1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875" y="2781750"/>
            <a:ext cx="1459225" cy="14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8">
            <a:alphaModFix/>
          </a:blip>
          <a:srcRect b="12202" l="30319" r="28507" t="11959"/>
          <a:stretch/>
        </p:blipFill>
        <p:spPr>
          <a:xfrm>
            <a:off x="2262363" y="2746864"/>
            <a:ext cx="1581147" cy="1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2000" y="2781750"/>
            <a:ext cx="1401626" cy="14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10">
            <a:alphaModFix/>
          </a:blip>
          <a:srcRect b="18395" l="107403" r="-83885" t="18389"/>
          <a:stretch/>
        </p:blipFill>
        <p:spPr>
          <a:xfrm>
            <a:off x="6135950" y="3139875"/>
            <a:ext cx="1792025" cy="12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10">
            <a:alphaModFix/>
          </a:blip>
          <a:srcRect b="17466" l="23917" r="23517" t="19318"/>
          <a:stretch/>
        </p:blipFill>
        <p:spPr>
          <a:xfrm>
            <a:off x="5562125" y="2690250"/>
            <a:ext cx="1581125" cy="158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3800" y="1003725"/>
            <a:ext cx="1792026" cy="179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89000" y="2781750"/>
            <a:ext cx="1401626" cy="140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19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top charts 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975" y="215000"/>
            <a:ext cx="6984448" cy="45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25" y="76200"/>
            <a:ext cx="7143112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